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451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0523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478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3200" b="1" dirty="0">
                <a:solidFill>
                  <a:srgbClr val="FFC000"/>
                </a:solidFill>
              </a:rPr>
              <a:t>РАДІСТЬ в Новому Заповіті</a:t>
            </a:r>
            <a:endParaRPr lang="uk-UA" sz="3200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Ів.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15:11)  Це Я вам говорив, щоб радість Моя була в вас, і щоб повна була ваша радість!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Ів.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17:13)  Тепер же до Тебе Я йду, але це говорю Я на світі, щоб мали вони в собі радість Мою досконалу.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2:26)  Тому серце моє звеселилось, і зрадів мій язик, і тіло моє відпочине в надії.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Дії 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2:28)  Ти відкрив мені дороги життя.     Ти наповниш мене радістю у присутності Своїй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669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113212" y="0"/>
            <a:ext cx="8769532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Рим.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14:17)  Бо Царство Боже не пожива й питво, але праведність, і мир, і радість у Дусі Святім.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Рим.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15:13)  Бог же надії нехай вас наповнить усякою радістю й миром у вірі, щоб ви збагатились надією, силою Духа Святого!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8882743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Гал.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5:22)  А плід духа: любов, радість, мир, довготерпіння, добрість, милосердя, віра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Фил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1:4)  і завжди в усякій молитві своїй за всіх вас чиню я молитву з радощами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x-none" sz="4000" b="1" dirty="0">
                <a:latin typeface="Arial" panose="020B0604020202020204" pitchFamily="34" charset="0"/>
                <a:cs typeface="Arial" panose="020B0604020202020204" pitchFamily="34" charset="0"/>
              </a:rPr>
              <a:t> 2:20)  Бо ви наша слава та радість!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9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269966" y="296091"/>
            <a:ext cx="8612777" cy="62856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(1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Петра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1:8)  Хоча ви й не бачили Христа, але ви любите Його. Навіть якщо ви зараз не можете побачити Його на власні очі, ви віруєте у Нього і сповнюєтеся невимовною славною радістю.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Ів.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 1:4)  А це пишемо вам, щоб повна була ваша радість!</a:t>
            </a:r>
            <a:endParaRPr lang="uk-U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3600" b="1" dirty="0"/>
              <a:t> 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838666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42</TotalTime>
  <Words>264</Words>
  <Application>Microsoft Office PowerPoint</Application>
  <PresentationFormat>Екран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13</cp:revision>
  <dcterms:created xsi:type="dcterms:W3CDTF">2020-02-04T09:37:04Z</dcterms:created>
  <dcterms:modified xsi:type="dcterms:W3CDTF">2024-03-10T16:44:36Z</dcterms:modified>
</cp:coreProperties>
</file>